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58B89-6385-4BCE-9562-EC7A7513A07F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F374A-577F-4ADC-B3C8-A4F4353CE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38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374A-577F-4ADC-B3C8-A4F4353CE36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29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0B06-04C0-49EC-8124-7A449A64BFCB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61BFF-A6D6-4419-8897-2028F81D8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19710"/>
      </p:ext>
    </p:extLst>
  </p:cSld>
  <p:clrMapOvr>
    <a:masterClrMapping/>
  </p:clrMapOvr>
  <p:transition spd="slow" advClick="0" advTm="7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0B06-04C0-49EC-8124-7A449A64BFCB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61BFF-A6D6-4419-8897-2028F81D8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568217"/>
      </p:ext>
    </p:extLst>
  </p:cSld>
  <p:clrMapOvr>
    <a:masterClrMapping/>
  </p:clrMapOvr>
  <p:transition spd="slow" advClick="0" advTm="7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0B06-04C0-49EC-8124-7A449A64BFCB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61BFF-A6D6-4419-8897-2028F81D8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48514"/>
      </p:ext>
    </p:extLst>
  </p:cSld>
  <p:clrMapOvr>
    <a:masterClrMapping/>
  </p:clrMapOvr>
  <p:transition spd="slow" advClick="0" advTm="7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0B06-04C0-49EC-8124-7A449A64BFCB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61BFF-A6D6-4419-8897-2028F81D8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631508"/>
      </p:ext>
    </p:extLst>
  </p:cSld>
  <p:clrMapOvr>
    <a:masterClrMapping/>
  </p:clrMapOvr>
  <p:transition spd="slow" advClick="0" advTm="7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0B06-04C0-49EC-8124-7A449A64BFCB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61BFF-A6D6-4419-8897-2028F81D8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487471"/>
      </p:ext>
    </p:extLst>
  </p:cSld>
  <p:clrMapOvr>
    <a:masterClrMapping/>
  </p:clrMapOvr>
  <p:transition spd="slow" advClick="0" advTm="7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0B06-04C0-49EC-8124-7A449A64BFCB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61BFF-A6D6-4419-8897-2028F81D8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332828"/>
      </p:ext>
    </p:extLst>
  </p:cSld>
  <p:clrMapOvr>
    <a:masterClrMapping/>
  </p:clrMapOvr>
  <p:transition spd="slow" advClick="0" advTm="7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0B06-04C0-49EC-8124-7A449A64BFCB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61BFF-A6D6-4419-8897-2028F81D8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697454"/>
      </p:ext>
    </p:extLst>
  </p:cSld>
  <p:clrMapOvr>
    <a:masterClrMapping/>
  </p:clrMapOvr>
  <p:transition spd="slow" advClick="0" advTm="7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0B06-04C0-49EC-8124-7A449A64BFCB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61BFF-A6D6-4419-8897-2028F81D8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970967"/>
      </p:ext>
    </p:extLst>
  </p:cSld>
  <p:clrMapOvr>
    <a:masterClrMapping/>
  </p:clrMapOvr>
  <p:transition spd="slow" advClick="0" advTm="7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0B06-04C0-49EC-8124-7A449A64BFCB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61BFF-A6D6-4419-8897-2028F81D8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448767"/>
      </p:ext>
    </p:extLst>
  </p:cSld>
  <p:clrMapOvr>
    <a:masterClrMapping/>
  </p:clrMapOvr>
  <p:transition spd="slow" advClick="0" advTm="7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0B06-04C0-49EC-8124-7A449A64BFCB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61BFF-A6D6-4419-8897-2028F81D8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830083"/>
      </p:ext>
    </p:extLst>
  </p:cSld>
  <p:clrMapOvr>
    <a:masterClrMapping/>
  </p:clrMapOvr>
  <p:transition spd="slow" advClick="0" advTm="7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0B06-04C0-49EC-8124-7A449A64BFCB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61BFF-A6D6-4419-8897-2028F81D8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609862"/>
      </p:ext>
    </p:extLst>
  </p:cSld>
  <p:clrMapOvr>
    <a:masterClrMapping/>
  </p:clrMapOvr>
  <p:transition spd="slow" advClick="0" advTm="7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20B06-04C0-49EC-8124-7A449A64BFCB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61BFF-A6D6-4419-8897-2028F81D8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01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7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Рыбинский детский сад, филиал МБДОУ «Детский сад № 189»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Презентация</a:t>
            </a:r>
          </a:p>
          <a:p>
            <a:r>
              <a:rPr lang="ru-RU" dirty="0" smtClean="0"/>
              <a:t>«Детская продуктивная деятельность  и творчество»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Воспитатель Выдра М.В.</a:t>
            </a:r>
            <a:endParaRPr lang="ru-RU" dirty="0"/>
          </a:p>
        </p:txBody>
      </p:sp>
      <p:pic>
        <p:nvPicPr>
          <p:cNvPr id="2050" name="Picture 2" descr="https://avatars.mds.yandex.net/i?id=e517f2a97c5479b86ee9d27ef8754c07293325f4-912385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29" y="1"/>
            <a:ext cx="122152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48000" y="107451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Рыбинский детский сад, филиал МБДОУ «Детский сад № 189»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1997839"/>
            <a:ext cx="6096000" cy="298543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sz="6000" dirty="0">
              <a:solidFill>
                <a:prstClr val="black"/>
              </a:solidFill>
              <a:latin typeface="Calibri Light" panose="020F0302020204030204"/>
            </a:endParaRPr>
          </a:p>
          <a:p>
            <a:pPr lvl="0"/>
            <a:r>
              <a:rPr lang="ru-RU" sz="3200" dirty="0" smtClean="0">
                <a:solidFill>
                  <a:prstClr val="black"/>
                </a:solidFill>
                <a:latin typeface="Calibri Light" panose="020F0302020204030204"/>
              </a:rPr>
              <a:t>Презентация «Продуктивная деятельность детей и творчество»</a:t>
            </a:r>
          </a:p>
          <a:p>
            <a:pPr lvl="0"/>
            <a:endParaRPr lang="ru-RU" sz="3200" dirty="0">
              <a:solidFill>
                <a:prstClr val="black"/>
              </a:solidFill>
              <a:latin typeface="Calibri Light" panose="020F0302020204030204"/>
            </a:endParaRPr>
          </a:p>
          <a:p>
            <a:pPr lvl="0"/>
            <a:r>
              <a:rPr lang="ru-RU" sz="3200" dirty="0" smtClean="0">
                <a:solidFill>
                  <a:prstClr val="black"/>
                </a:solidFill>
                <a:latin typeface="Calibri Light" panose="020F0302020204030204"/>
              </a:rPr>
              <a:t>Воспитатель Выдра М.В.     2023 г.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412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          Занятия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35" y="4270463"/>
            <a:ext cx="1509827" cy="20131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266281"/>
            <a:ext cx="3352800" cy="1885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70" y="4317571"/>
            <a:ext cx="1375995" cy="18346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391" y="1575728"/>
            <a:ext cx="2668182" cy="20011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43" y="1484424"/>
            <a:ext cx="2636640" cy="197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8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</a:t>
            </a:r>
            <a:r>
              <a:rPr lang="ru-RU" dirty="0" smtClean="0">
                <a:solidFill>
                  <a:srgbClr val="00B0F0"/>
                </a:solidFill>
              </a:rPr>
              <a:t>Конкурсы, выставки.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564" y="4342179"/>
            <a:ext cx="2672861" cy="20046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22" y="4342179"/>
            <a:ext cx="2672861" cy="20046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732" y="1335210"/>
            <a:ext cx="2516545" cy="25165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557" y="4184599"/>
            <a:ext cx="1868365" cy="24911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546" y="1302165"/>
            <a:ext cx="1971212" cy="26282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821" y="1325755"/>
            <a:ext cx="1901592" cy="25354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78" y="4184599"/>
            <a:ext cx="1854742" cy="24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0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dirty="0" smtClean="0">
                <a:solidFill>
                  <a:srgbClr val="C00000"/>
                </a:solidFill>
              </a:rPr>
              <a:t>Подарки на праздники своими руками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31" y="2244359"/>
            <a:ext cx="2203251" cy="29376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267" y="1575442"/>
            <a:ext cx="2404694" cy="18035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690" y="2247932"/>
            <a:ext cx="2325254" cy="31003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190" y="3798103"/>
            <a:ext cx="1775118" cy="23668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971" y="3798102"/>
            <a:ext cx="1775117" cy="236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</a:t>
            </a:r>
            <a:r>
              <a:rPr lang="ru-RU" dirty="0" smtClean="0">
                <a:solidFill>
                  <a:srgbClr val="00B050"/>
                </a:solidFill>
              </a:rPr>
              <a:t>Свободная деятельность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0" y="689403"/>
            <a:ext cx="1884073" cy="25120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692" y="3745523"/>
            <a:ext cx="3673231" cy="27549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49" y="3862754"/>
            <a:ext cx="3516923" cy="26376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144" y="752842"/>
            <a:ext cx="1836494" cy="24486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248" y="1705830"/>
            <a:ext cx="2243504" cy="299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0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Проектная деятельность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2206045" cy="294139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808" y="1731382"/>
            <a:ext cx="2281604" cy="30421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640" y="1731382"/>
            <a:ext cx="2330374" cy="17477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897" y="3810000"/>
            <a:ext cx="2013439" cy="26845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643" y="3810000"/>
            <a:ext cx="1854742" cy="268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bad4583aa8696859f2c23e76d54312e57983fe1a-10932937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0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4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71</Words>
  <Application>Microsoft Office PowerPoint</Application>
  <PresentationFormat>Широкоэкранный</PresentationFormat>
  <Paragraphs>17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Рыбинский детский сад, филиал МБДОУ «Детский сад № 189»</vt:lpstr>
      <vt:lpstr>                                  Занятия</vt:lpstr>
      <vt:lpstr>                       Конкурсы, выставки.</vt:lpstr>
      <vt:lpstr>   Подарки на праздники своими руками</vt:lpstr>
      <vt:lpstr>              Свободная деятельность</vt:lpstr>
      <vt:lpstr>                  Проектная деятельность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16</cp:revision>
  <dcterms:created xsi:type="dcterms:W3CDTF">2023-11-14T12:46:25Z</dcterms:created>
  <dcterms:modified xsi:type="dcterms:W3CDTF">2023-12-05T13:29:32Z</dcterms:modified>
</cp:coreProperties>
</file>